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3"/>
  </p:notesMasterIdLst>
  <p:handoutMasterIdLst>
    <p:handoutMasterId r:id="rId44"/>
  </p:handoutMasterIdLst>
  <p:sldIdLst>
    <p:sldId id="521" r:id="rId6"/>
    <p:sldId id="547" r:id="rId7"/>
    <p:sldId id="550" r:id="rId8"/>
    <p:sldId id="551" r:id="rId9"/>
    <p:sldId id="594" r:id="rId10"/>
    <p:sldId id="555" r:id="rId11"/>
    <p:sldId id="575" r:id="rId12"/>
    <p:sldId id="542" r:id="rId13"/>
    <p:sldId id="543" r:id="rId14"/>
    <p:sldId id="576" r:id="rId15"/>
    <p:sldId id="577" r:id="rId16"/>
    <p:sldId id="578" r:id="rId17"/>
    <p:sldId id="580" r:id="rId18"/>
    <p:sldId id="579" r:id="rId19"/>
    <p:sldId id="581" r:id="rId20"/>
    <p:sldId id="582" r:id="rId21"/>
    <p:sldId id="583" r:id="rId22"/>
    <p:sldId id="584" r:id="rId23"/>
    <p:sldId id="585" r:id="rId24"/>
    <p:sldId id="589" r:id="rId25"/>
    <p:sldId id="586" r:id="rId26"/>
    <p:sldId id="590" r:id="rId27"/>
    <p:sldId id="588" r:id="rId28"/>
    <p:sldId id="587" r:id="rId29"/>
    <p:sldId id="592" r:id="rId30"/>
    <p:sldId id="591" r:id="rId31"/>
    <p:sldId id="603" r:id="rId32"/>
    <p:sldId id="604" r:id="rId33"/>
    <p:sldId id="595" r:id="rId34"/>
    <p:sldId id="596" r:id="rId35"/>
    <p:sldId id="597" r:id="rId36"/>
    <p:sldId id="598" r:id="rId37"/>
    <p:sldId id="599" r:id="rId38"/>
    <p:sldId id="601" r:id="rId39"/>
    <p:sldId id="600" r:id="rId40"/>
    <p:sldId id="602" r:id="rId41"/>
    <p:sldId id="53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94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  <p14:sldId id="603"/>
          </p14:sldIdLst>
        </p14:section>
        <p14:section name="Monitoring" id="{09E3074C-7125-4146-8404-2D751C63A078}">
          <p14:sldIdLst>
            <p14:sldId id="604"/>
            <p14:sldId id="595"/>
            <p14:sldId id="596"/>
            <p14:sldId id="597"/>
            <p14:sldId id="598"/>
            <p14:sldId id="599"/>
            <p14:sldId id="601"/>
            <p14:sldId id="600"/>
            <p14:sldId id="602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 autoAdjust="0"/>
    <p:restoredTop sz="75000" autoAdjust="0"/>
  </p:normalViewPr>
  <p:slideViewPr>
    <p:cSldViewPr snapToGrid="0">
      <p:cViewPr varScale="1">
        <p:scale>
          <a:sx n="132" d="100"/>
          <a:sy n="132" d="100"/>
        </p:scale>
        <p:origin x="-1608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17.05.17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17.05.17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darmowa</a:t>
            </a:r>
            <a:r>
              <a:rPr lang="en-US" dirty="0"/>
              <a:t> </a:t>
            </a:r>
            <a:r>
              <a:rPr lang="en-US" dirty="0" err="1"/>
              <a:t>konferencja</a:t>
            </a:r>
            <a:endParaRPr lang="en-US" dirty="0"/>
          </a:p>
          <a:p>
            <a:r>
              <a:rPr lang="en-US" dirty="0"/>
              <a:t>- </a:t>
            </a:r>
            <a:r>
              <a:rPr lang="en-US" dirty="0" err="1"/>
              <a:t>znane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w </a:t>
            </a:r>
            <a:r>
              <a:rPr lang="en-US" dirty="0" err="1"/>
              <a:t>swiecie</a:t>
            </a:r>
            <a:r>
              <a:rPr lang="en-US" dirty="0"/>
              <a:t> IT</a:t>
            </a:r>
          </a:p>
          <a:p>
            <a:r>
              <a:rPr lang="en-US" dirty="0"/>
              <a:t>- 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pracy</a:t>
            </a:r>
            <a:r>
              <a:rPr lang="en-US" dirty="0"/>
              <a:t> /</a:t>
            </a:r>
            <a:r>
              <a:rPr lang="en-US" dirty="0" err="1"/>
              <a:t>studiach,start</a:t>
            </a:r>
            <a:r>
              <a:rPr lang="en-US" dirty="0"/>
              <a:t> 17:30</a:t>
            </a:r>
          </a:p>
          <a:p>
            <a:r>
              <a:rPr lang="en-US" dirty="0"/>
              <a:t> -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tyko</a:t>
            </a:r>
            <a:r>
              <a:rPr lang="en-US" dirty="0"/>
              <a:t> </a:t>
            </a:r>
            <a:r>
              <a:rPr lang="en-US" dirty="0" err="1"/>
              <a:t>prezentacje</a:t>
            </a:r>
            <a:r>
              <a:rPr lang="en-US" dirty="0"/>
              <a:t> </a:t>
            </a:r>
            <a:r>
              <a:rPr lang="en-US" dirty="0" err="1"/>
              <a:t>techniczne</a:t>
            </a:r>
            <a:r>
              <a:rPr lang="en-US" dirty="0"/>
              <a:t> (</a:t>
            </a:r>
            <a:r>
              <a:rPr lang="en-US" dirty="0" err="1"/>
              <a:t>np.Scrum</a:t>
            </a:r>
            <a:r>
              <a:rPr lang="en-US" dirty="0"/>
              <a:t>)</a:t>
            </a:r>
          </a:p>
          <a:p>
            <a:r>
              <a:rPr lang="en-US" dirty="0"/>
              <a:t>- 1 </a:t>
            </a:r>
            <a:r>
              <a:rPr lang="en-US" dirty="0" err="1"/>
              <a:t>konferencja</a:t>
            </a:r>
            <a:r>
              <a:rPr lang="en-US" dirty="0"/>
              <a:t> 1 </a:t>
            </a:r>
            <a:r>
              <a:rPr lang="en-US" dirty="0" err="1"/>
              <a:t>kwietniu,nastepna</a:t>
            </a:r>
            <a:r>
              <a:rPr lang="en-US" dirty="0"/>
              <a:t> w </a:t>
            </a:r>
            <a:r>
              <a:rPr lang="en-US" dirty="0" err="1"/>
              <a:t>czerwcu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obserwujcie</a:t>
            </a:r>
            <a:r>
              <a:rPr lang="en-US" dirty="0" smtClean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FB I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 smtClean="0"/>
              <a:t>strone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Hack </a:t>
            </a:r>
            <a:r>
              <a:rPr lang="en-US" dirty="0" err="1" smtClean="0"/>
              <a:t>gliwice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:</a:t>
            </a:r>
          </a:p>
          <a:p>
            <a:pPr marL="0" indent="0">
              <a:buFontTx/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www.eventbrite.co.uk</a:t>
            </a:r>
            <a:r>
              <a:rPr lang="en-US" dirty="0" smtClean="0"/>
              <a:t>/e/hackin-gliwice-tickets-33727871973?aff=</a:t>
            </a:r>
            <a:r>
              <a:rPr lang="en-US" dirty="0" err="1" smtClean="0"/>
              <a:t>erelexpmlt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hackingliwice.pl" TargetMode="External"/><Relationship Id="rId5" Type="http://schemas.openxmlformats.org/officeDocument/2006/relationships/hyperlink" Target="http://www.eventbrite.co.uk/e/hackin-gliwice-tickets-33727871973?aff=erelexpmlt" TargetMode="External"/><Relationship Id="rId6" Type="http://schemas.openxmlformats.org/officeDocument/2006/relationships/image" Target="../media/image18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hyperlink" Target="https://www.eventbrite.co.uk/e/hackin-gliwice-tickets-33727871973?aff=erelexpml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23647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 Fijałkowski</a:t>
            </a:r>
            <a:endParaRPr lang="pl-PL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Vattenfall IT Services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Locale </a:t>
            </a:r>
            <a:r>
              <a:rPr lang="en-US" sz="3200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sz="3200" b="0" dirty="0"/>
              <a:t>Job </a:t>
            </a:r>
            <a:r>
              <a:rPr lang="en-US" sz="3200" b="0" dirty="0" smtClean="0"/>
              <a:t>DSL</a:t>
            </a:r>
          </a:p>
          <a:p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repeat it :)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</a:t>
            </a:r>
            <a:r>
              <a:rPr lang="en-US" dirty="0" smtClean="0"/>
              <a:t>a C++ </a:t>
            </a:r>
            <a:r>
              <a:rPr lang="en-US" dirty="0" smtClean="0"/>
              <a:t>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a </a:t>
            </a: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 with the compiler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</a:t>
            </a:r>
            <a:r>
              <a:rPr lang="en-US" dirty="0" smtClean="0"/>
              <a:t>the compiled binary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5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Solutions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and log management, APM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not to </a:t>
            </a:r>
            <a:r>
              <a:rPr lang="pl-PL" dirty="0" err="1" smtClean="0"/>
              <a:t>detect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down!</a:t>
            </a:r>
          </a:p>
          <a:p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angry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inform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anyway</a:t>
            </a:r>
            <a:r>
              <a:rPr lang="pl-PL" dirty="0" smtClean="0"/>
              <a:t>.</a:t>
            </a:r>
          </a:p>
          <a:p>
            <a:endParaRPr lang="pl-PL" dirty="0"/>
          </a:p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to </a:t>
            </a:r>
            <a:r>
              <a:rPr lang="pl-PL" dirty="0" err="1" smtClean="0">
                <a:solidFill>
                  <a:srgbClr val="FFC000"/>
                </a:solidFill>
              </a:rPr>
              <a:t>prevent</a:t>
            </a:r>
            <a:r>
              <a:rPr lang="pl-PL" dirty="0" smtClean="0"/>
              <a:t> ‚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down’ </a:t>
            </a:r>
            <a:r>
              <a:rPr lang="pl-PL" dirty="0" err="1" smtClean="0"/>
              <a:t>event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C000"/>
                </a:solidFill>
              </a:rPr>
              <a:t>proactively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23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to </a:t>
            </a:r>
            <a:r>
              <a:rPr lang="pl-PL" dirty="0" err="1" smtClean="0"/>
              <a:t>collect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Enforced</a:t>
            </a:r>
            <a:r>
              <a:rPr lang="pl-PL" dirty="0" smtClean="0"/>
              <a:t> by law / </a:t>
            </a:r>
            <a:r>
              <a:rPr lang="pl-PL" dirty="0" err="1" smtClean="0"/>
              <a:t>compliances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Security </a:t>
            </a:r>
            <a:r>
              <a:rPr lang="pl-PL" dirty="0" err="1" smtClean="0"/>
              <a:t>requirement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Diagnostic</a:t>
            </a:r>
            <a:r>
              <a:rPr lang="pl-PL" dirty="0" smtClean="0"/>
              <a:t> </a:t>
            </a:r>
            <a:r>
              <a:rPr lang="pl-PL" dirty="0" err="1" smtClean="0"/>
              <a:t>help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FF0000"/>
                </a:solidFill>
              </a:rPr>
              <a:t>Monitoring!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772" y="1137140"/>
            <a:ext cx="61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cat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access.log | </a:t>
            </a: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grep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index.html | </a:t>
            </a: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wc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-l</a:t>
            </a:r>
            <a:endParaRPr lang="pl-PL" sz="1800" kern="0" dirty="0" smtClean="0">
              <a:solidFill>
                <a:schemeClr val="accent1"/>
              </a:solidFill>
              <a:latin typeface="Courier New" panose="02070309020205020404" pitchFamily="49" charset="0"/>
              <a:ea typeface="Arial Unicode MS" pitchFamily="34" charset="-128"/>
              <a:cs typeface="Courier New" panose="02070309020205020404" pitchFamily="49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72" b="-7872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8" r="9848"/>
          <a:stretch>
            <a:fillRect/>
          </a:stretch>
        </p:blipFill>
        <p:spPr>
          <a:xfrm>
            <a:off x="4241800" y="2176463"/>
            <a:ext cx="3643313" cy="25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110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to </a:t>
            </a:r>
            <a:r>
              <a:rPr lang="pl-PL" dirty="0" err="1" smtClean="0"/>
              <a:t>manage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smtClean="0"/>
              <a:t>No </a:t>
            </a:r>
            <a:r>
              <a:rPr lang="pl-PL" dirty="0" err="1" smtClean="0"/>
              <a:t>mgmt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grep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No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Space </a:t>
            </a:r>
            <a:r>
              <a:rPr lang="pl-PL" dirty="0" err="1" smtClean="0"/>
              <a:t>efficent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 smtClean="0"/>
              <a:t>Splunk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Easy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Best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r>
              <a:rPr lang="pl-PL" dirty="0" smtClean="0">
                <a:solidFill>
                  <a:srgbClr val="FFC000"/>
                </a:solidFill>
              </a:rPr>
              <a:t>!!!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ELK: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Complex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Open Source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764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23" b="-5423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5" b="-2575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82" b="-30482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29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2160"/>
              </a:spcBef>
              <a:buFont typeface="Arial" panose="020B0604020202020204" pitchFamily="34" charset="0"/>
              <a:buChar char="•"/>
            </a:pPr>
            <a:r>
              <a:rPr lang="pl-PL" b="1" dirty="0" err="1">
                <a:solidFill>
                  <a:srgbClr val="FFC000"/>
                </a:solidFill>
              </a:rPr>
              <a:t>Metrics</a:t>
            </a:r>
            <a:r>
              <a:rPr lang="pl-PL" b="1" dirty="0">
                <a:solidFill>
                  <a:srgbClr val="FFC000"/>
                </a:solidFill>
              </a:rPr>
              <a:t> </a:t>
            </a:r>
            <a:r>
              <a:rPr lang="pl-PL" b="1" dirty="0" err="1">
                <a:solidFill>
                  <a:srgbClr val="FFC000"/>
                </a:solidFill>
              </a:rPr>
              <a:t>collection</a:t>
            </a:r>
            <a:r>
              <a:rPr lang="pl-PL" b="1" dirty="0">
                <a:solidFill>
                  <a:srgbClr val="FFC000"/>
                </a:solidFill>
              </a:rPr>
              <a:t> and </a:t>
            </a:r>
            <a:r>
              <a:rPr lang="pl-PL" b="1" dirty="0" err="1" smtClean="0">
                <a:solidFill>
                  <a:srgbClr val="FFC000"/>
                </a:solidFill>
              </a:rPr>
              <a:t>alerting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Delivering</a:t>
            </a:r>
            <a:r>
              <a:rPr lang="pl-PL" dirty="0" smtClean="0"/>
              <a:t> </a:t>
            </a:r>
            <a:r>
              <a:rPr lang="pl-PL" dirty="0" err="1" smtClean="0"/>
              <a:t>quality</a:t>
            </a:r>
            <a:r>
              <a:rPr lang="pl-PL" dirty="0" smtClean="0"/>
              <a:t> monitoring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challenging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delivering</a:t>
            </a:r>
            <a:r>
              <a:rPr lang="pl-PL" dirty="0" smtClean="0"/>
              <a:t> service!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Monitoring on OS </a:t>
            </a:r>
            <a:r>
              <a:rPr lang="pl-PL" dirty="0" err="1" smtClean="0"/>
              <a:t>level</a:t>
            </a:r>
            <a:r>
              <a:rPr lang="pl-PL" dirty="0" smtClean="0"/>
              <a:t> – system </a:t>
            </a:r>
            <a:r>
              <a:rPr lang="pl-PL" dirty="0" err="1" smtClean="0"/>
              <a:t>metrics</a:t>
            </a:r>
            <a:endParaRPr lang="pl-PL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CPU, RAM, </a:t>
            </a:r>
            <a:r>
              <a:rPr lang="pl-PL" b="1" dirty="0" err="1" smtClean="0"/>
              <a:t>disk</a:t>
            </a:r>
            <a:r>
              <a:rPr lang="pl-PL" b="1" dirty="0" smtClean="0"/>
              <a:t>, HW </a:t>
            </a:r>
            <a:r>
              <a:rPr lang="pl-PL" b="1" dirty="0" err="1" smtClean="0"/>
              <a:t>sensors</a:t>
            </a:r>
            <a:r>
              <a:rPr lang="pl-PL" b="1" dirty="0" smtClean="0"/>
              <a:t>, network, </a:t>
            </a:r>
            <a:r>
              <a:rPr lang="pl-PL" b="1" dirty="0" err="1" smtClean="0"/>
              <a:t>filesystems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related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endParaRPr lang="pl-PL" b="1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Open </a:t>
            </a:r>
            <a:r>
              <a:rPr lang="pl-PL" b="1" dirty="0" err="1" smtClean="0"/>
              <a:t>sessions</a:t>
            </a:r>
            <a:r>
              <a:rPr lang="pl-PL" b="1" dirty="0" smtClean="0"/>
              <a:t>, </a:t>
            </a:r>
            <a:r>
              <a:rPr lang="pl-PL" b="1" dirty="0" err="1" smtClean="0"/>
              <a:t>response</a:t>
            </a:r>
            <a:r>
              <a:rPr lang="pl-PL" b="1" dirty="0" smtClean="0"/>
              <a:t> </a:t>
            </a:r>
            <a:r>
              <a:rPr lang="pl-PL" b="1" dirty="0" err="1" smtClean="0"/>
              <a:t>times</a:t>
            </a:r>
            <a:r>
              <a:rPr lang="pl-PL" b="1" dirty="0" smtClean="0"/>
              <a:t>, </a:t>
            </a:r>
            <a:r>
              <a:rPr lang="pl-PL" b="1" dirty="0" err="1" smtClean="0"/>
              <a:t>user</a:t>
            </a:r>
            <a:r>
              <a:rPr lang="pl-PL" b="1" dirty="0" smtClean="0"/>
              <a:t> </a:t>
            </a:r>
            <a:r>
              <a:rPr lang="pl-PL" b="1" dirty="0" err="1" smtClean="0"/>
              <a:t>activity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Business </a:t>
            </a:r>
            <a:r>
              <a:rPr lang="pl-PL" b="1" dirty="0" err="1" smtClean="0"/>
              <a:t>Process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business </a:t>
            </a:r>
            <a:r>
              <a:rPr lang="pl-PL" b="1" dirty="0" err="1" smtClean="0"/>
              <a:t>oriented</a:t>
            </a:r>
            <a:r>
              <a:rPr lang="pl-PL" b="1" dirty="0" smtClean="0"/>
              <a:t> monitoring</a:t>
            </a:r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In </a:t>
            </a:r>
            <a:r>
              <a:rPr lang="pl-PL" b="1" dirty="0" err="1" smtClean="0"/>
              <a:t>cluster</a:t>
            </a:r>
            <a:r>
              <a:rPr lang="pl-PL" b="1" dirty="0" smtClean="0"/>
              <a:t> environment </a:t>
            </a:r>
            <a:r>
              <a:rPr lang="pl-PL" b="1" dirty="0" err="1" smtClean="0"/>
              <a:t>node</a:t>
            </a:r>
            <a:r>
              <a:rPr lang="pl-PL" b="1" dirty="0" smtClean="0"/>
              <a:t> </a:t>
            </a:r>
            <a:r>
              <a:rPr lang="pl-PL" b="1" dirty="0" err="1" smtClean="0"/>
              <a:t>failure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should</a:t>
            </a:r>
            <a:r>
              <a:rPr lang="pl-PL" b="1" dirty="0" smtClean="0">
                <a:solidFill>
                  <a:srgbClr val="FFC000"/>
                </a:solidFill>
              </a:rPr>
              <a:t> not</a:t>
            </a:r>
            <a:r>
              <a:rPr lang="pl-PL" b="1" dirty="0" smtClean="0"/>
              <a:t> </a:t>
            </a:r>
            <a:r>
              <a:rPr lang="pl-PL" b="1" dirty="0" err="1" smtClean="0"/>
              <a:t>impact</a:t>
            </a:r>
            <a:r>
              <a:rPr lang="pl-PL" b="1" dirty="0" smtClean="0"/>
              <a:t> business </a:t>
            </a:r>
            <a:r>
              <a:rPr lang="pl-PL" b="1" dirty="0" err="1" smtClean="0"/>
              <a:t>process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can</a:t>
            </a:r>
            <a:r>
              <a:rPr lang="pl-PL" b="1" dirty="0" smtClean="0"/>
              <a:t> </a:t>
            </a:r>
            <a:r>
              <a:rPr lang="pl-PL" b="1" dirty="0" err="1" smtClean="0"/>
              <a:t>generate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more</a:t>
            </a:r>
            <a:r>
              <a:rPr lang="pl-PL" b="1" dirty="0" smtClean="0">
                <a:solidFill>
                  <a:srgbClr val="FFC000"/>
                </a:solidFill>
              </a:rPr>
              <a:t> data </a:t>
            </a:r>
            <a:r>
              <a:rPr lang="pl-PL" b="1" dirty="0" err="1" smtClean="0"/>
              <a:t>then</a:t>
            </a:r>
            <a:r>
              <a:rPr lang="pl-PL" b="1" dirty="0" smtClean="0"/>
              <a:t> system </a:t>
            </a:r>
            <a:r>
              <a:rPr lang="pl-PL" b="1" dirty="0" err="1" smtClean="0"/>
              <a:t>being</a:t>
            </a:r>
            <a:r>
              <a:rPr lang="pl-PL" b="1" dirty="0" smtClean="0"/>
              <a:t> </a:t>
            </a:r>
            <a:r>
              <a:rPr lang="pl-PL" b="1" dirty="0" err="1" smtClean="0"/>
              <a:t>monitored</a:t>
            </a:r>
            <a:r>
              <a:rPr lang="pl-PL" b="1" dirty="0" smtClean="0"/>
              <a:t>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People do not </a:t>
            </a:r>
            <a:r>
              <a:rPr lang="pl-PL" b="1" dirty="0" err="1" smtClean="0"/>
              <a:t>understand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r>
              <a:rPr lang="pl-PL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20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systems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(</a:t>
            </a:r>
            <a:r>
              <a:rPr lang="pl-PL" dirty="0" err="1" smtClean="0"/>
              <a:t>commercial</a:t>
            </a:r>
            <a:r>
              <a:rPr lang="pl-P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Icinga2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Prometheus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IBM Tivoli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BMC </a:t>
            </a:r>
            <a:r>
              <a:rPr lang="pl-PL" dirty="0" err="1" smtClean="0"/>
              <a:t>ProactiveNet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Many </a:t>
            </a:r>
            <a:r>
              <a:rPr lang="pl-PL" dirty="0" err="1" smtClean="0"/>
              <a:t>others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681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APM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Application Performance  Monitoring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Connects</a:t>
            </a:r>
            <a:r>
              <a:rPr lang="pl-PL" dirty="0" smtClean="0"/>
              <a:t> </a:t>
            </a:r>
            <a:r>
              <a:rPr lang="pl-PL" dirty="0" err="1" smtClean="0"/>
              <a:t>directly</a:t>
            </a:r>
            <a:r>
              <a:rPr lang="pl-PL" dirty="0" smtClean="0"/>
              <a:t> to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Provides</a:t>
            </a:r>
            <a:r>
              <a:rPr lang="pl-PL" dirty="0" smtClean="0"/>
              <a:t> </a:t>
            </a:r>
            <a:r>
              <a:rPr lang="pl-PL" dirty="0" err="1" smtClean="0"/>
              <a:t>very</a:t>
            </a:r>
            <a:r>
              <a:rPr lang="pl-PL" dirty="0" smtClean="0"/>
              <a:t> </a:t>
            </a:r>
            <a:r>
              <a:rPr lang="pl-PL" dirty="0" err="1" smtClean="0"/>
              <a:t>detailed</a:t>
            </a:r>
            <a:r>
              <a:rPr lang="pl-PL" dirty="0" smtClean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Extremely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APM </a:t>
            </a:r>
            <a:r>
              <a:rPr lang="pl-PL" dirty="0" err="1" smtClean="0"/>
              <a:t>Dynatrace</a:t>
            </a:r>
            <a:r>
              <a:rPr lang="pl-PL" dirty="0" smtClean="0"/>
              <a:t>, New </a:t>
            </a:r>
            <a:r>
              <a:rPr lang="pl-PL" dirty="0" err="1" smtClean="0"/>
              <a:t>Relic</a:t>
            </a:r>
            <a:r>
              <a:rPr lang="pl-PL" dirty="0" smtClean="0"/>
              <a:t>, etc.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122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 management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pl-PL" sz="3200" dirty="0" err="1" smtClean="0"/>
              <a:t>Loggly</a:t>
            </a:r>
            <a:r>
              <a:rPr lang="pl-PL" sz="3200" dirty="0" smtClean="0"/>
              <a:t> </a:t>
            </a:r>
            <a:r>
              <a:rPr lang="pl-PL" sz="3200" dirty="0" err="1" smtClean="0"/>
              <a:t>workshop</a:t>
            </a:r>
            <a:endParaRPr lang="pl-PL" sz="3200" dirty="0" smtClean="0"/>
          </a:p>
          <a:p>
            <a:pPr marL="342900" indent="-342900">
              <a:buFont typeface="Arial"/>
              <a:buChar char="•"/>
            </a:pPr>
            <a:r>
              <a:rPr lang="pl-PL" sz="3200" dirty="0"/>
              <a:t>Connect </a:t>
            </a:r>
            <a:r>
              <a:rPr lang="pl-PL" sz="3200" dirty="0" err="1"/>
              <a:t>apache</a:t>
            </a:r>
            <a:r>
              <a:rPr lang="pl-PL" sz="3200" dirty="0"/>
              <a:t> with </a:t>
            </a:r>
            <a:r>
              <a:rPr lang="pl-PL" sz="3200" dirty="0" err="1"/>
              <a:t>loggly</a:t>
            </a:r>
            <a:endParaRPr lang="pl-PL" sz="3200" dirty="0"/>
          </a:p>
          <a:p>
            <a:pPr marL="342900" indent="-342900">
              <a:buFont typeface="Arial"/>
              <a:buChar char="•"/>
            </a:pPr>
            <a:r>
              <a:rPr lang="pl-PL" sz="3200" dirty="0" err="1"/>
              <a:t>vagrant</a:t>
            </a:r>
            <a:r>
              <a:rPr lang="pl-PL" sz="3200" dirty="0"/>
              <a:t>/6-loggly</a:t>
            </a:r>
          </a:p>
          <a:p>
            <a:pPr marL="342900" indent="-342900">
              <a:buFont typeface="Arial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90999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0064C8"/>
                </a:solidFill>
                <a:ea typeface="Arial Unicode MS" pitchFamily="34" charset="-128"/>
                <a:cs typeface="Arial Unicode MS" pitchFamily="34" charset="-128"/>
              </a:rPr>
              <a:t>      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pic>
        <p:nvPicPr>
          <p:cNvPr id="16" name="Content Placeholder 15" descr="hig2.pn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3490" y="906979"/>
            <a:ext cx="6994235" cy="4876354"/>
          </a:xfrm>
        </p:spPr>
      </p:pic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kern="0" dirty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Gliwice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http://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hackingliwice.pl</a:t>
            </a: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5"/>
              </a:rPr>
              <a:t>Hacking in Gliwice</a:t>
            </a: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22" name="Picture 21" descr="File:&lt;strong&gt;Facebook&lt;/strong&gt; icon 2013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496" y="2161937"/>
            <a:ext cx="502865" cy="508262"/>
          </a:xfrm>
          <a:prstGeom prst="rect">
            <a:avLst/>
          </a:prstGeom>
        </p:spPr>
      </p:pic>
      <p:pic>
        <p:nvPicPr>
          <p:cNvPr id="24" name="Picture 23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319" y="2953386"/>
            <a:ext cx="789455" cy="795544"/>
          </a:xfrm>
          <a:prstGeom prst="rect">
            <a:avLst/>
          </a:prstGeom>
        </p:spPr>
      </p:pic>
      <p:pic>
        <p:nvPicPr>
          <p:cNvPr id="25" name="Picture 24" descr="File:Web-&lt;strong&gt;browser&lt;/strong&gt;-openclipart.svg - 維基百科，自由的 ...">
            <a:hlinkClick r:id="rId9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87" y="3919500"/>
            <a:ext cx="789455" cy="7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939</Words>
  <Application>Microsoft Macintosh PowerPoint</Application>
  <PresentationFormat>Custom</PresentationFormat>
  <Paragraphs>260</Paragraphs>
  <Slides>37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Now repeat it :)</vt:lpstr>
      <vt:lpstr>Monitoring Solutions</vt:lpstr>
      <vt:lpstr>Monitoring and log management, APM</vt:lpstr>
      <vt:lpstr>Why to collect logs</vt:lpstr>
      <vt:lpstr>How to manage logs</vt:lpstr>
      <vt:lpstr>Monitoring</vt:lpstr>
      <vt:lpstr>Monitoring</vt:lpstr>
      <vt:lpstr>Monitoring systems</vt:lpstr>
      <vt:lpstr>APM</vt:lpstr>
      <vt:lpstr>Log management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458</cp:revision>
  <dcterms:created xsi:type="dcterms:W3CDTF">2014-07-14T15:12:49Z</dcterms:created>
  <dcterms:modified xsi:type="dcterms:W3CDTF">2017-05-17T09:09:11Z</dcterms:modified>
  <cp:category/>
</cp:coreProperties>
</file>